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9" autoAdjust="0"/>
    <p:restoredTop sz="94660"/>
  </p:normalViewPr>
  <p:slideViewPr>
    <p:cSldViewPr>
      <p:cViewPr>
        <p:scale>
          <a:sx n="110" d="100"/>
          <a:sy n="110" d="100"/>
        </p:scale>
        <p:origin x="-96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8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mco\Documents\AI Docs\OurPresentationsAnd Articles\Paris2011\Mikko_slides_GAIC11\02_05_spacebeh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1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mco\Documents\AI Docs\OurPresentationsAnd Articles\Paris2011\Mikko_slides_GAIC11\02_06_sampleh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"/>
            <a:ext cx="9147957" cy="68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9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mco\Documents\AI Docs\OurPresentationsAnd Articles\Paris2011\Mikko_slides_GAIC11\02_07_filters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mco\Documents\AI Docs\OurPresentationsAnd Articles\Paris2011\Mikko_slides_GAIC11\02_08_cover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86"/>
            <a:ext cx="9158513" cy="68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1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mco\Documents\AI Docs\OurPresentationsAnd Articles\Paris2011\Mikko_slides_GAIC11\02_09_firelo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6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mco\Documents\AI Docs\OurPresentationsAnd Articles\Paris2011\Mikko_slides_GAIC11\02_10_firelocationche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9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mco\Documents\AI Docs\OurPresentationsAnd Articles\Paris2011\Mikko_slides_GAIC11\02_11_va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mco\Documents\AI Docs\OurPresentationsAnd Articles\Paris2011\Mikko_slides_GAIC11\02_12_vaultsamp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8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2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mco\Documents\AI Docs\OurPresentationsAnd Articles\Paris2011\Mikko_slides_GAIC11\02_13_vaulttraje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4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emco\Documents\AI Docs\OurPresentationsAnd Articles\Paris2011\Mikko_slides_GAIC11\02_14_final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emco\Documents\AI Docs\OurPresentationsAnd Articles\Paris2011\Mikko_slides_GAIC11\02_15_aico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7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emco\Documents\AI Docs\OurPresentationsAnd Articles\Paris2011\Mikko_slides_GAIC11\02_16_in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9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emco\Documents\AI Docs\OurPresentationsAnd Articles\Paris2011\Mikko_slides_GAIC11\03_01_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" y="-16274"/>
            <a:ext cx="9165699" cy="6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5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emco\Documents\AI Docs\OurPresentationsAnd Articles\Paris2011\Mikko_slides_GAIC11\03_02_take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8"/>
            <a:ext cx="9137403" cy="68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1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emco\Documents\AI Docs\OurPresentationsAnd Articles\Paris2011\Mikko_slides_GAIC11\03_03_takecover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3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emco\Documents\AI Docs\OurPresentationsAnd Articles\Paris2011\Mikko_slides_GAIC11\03_04_vault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91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emco\Documents\AI Docs\OurPresentationsAnd Articles\Paris2011\Mikko_slides_GAIC11\03_05_jump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6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emco\Documents\AI Docs\OurPresentationsAnd Articles\Paris2011\Mikko_slides_GAIC11\03_06_jump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7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emco\Documents\AI Docs\OurPresentationsAnd Articles\Paris2011\Mikko_slides_GAIC11\04_01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0"/>
            <a:ext cx="9151190" cy="68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8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emco\Documents\AI Docs\OurPresentationsAnd Articles\Paris2011\Mikko_slides_GAIC11\04_02_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1228725"/>
            <a:ext cx="10972801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5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emco\Documents\AI Docs\OurPresentationsAnd Articles\Paris2011\Mikko_slides_GAIC11\04_03_anim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25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emco\Documents\AI Docs\OurPresentationsAnd Articles\Paris2011\Mikko_slides_GAIC11\04_04_navconn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06"/>
            <a:ext cx="9155874" cy="686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remco\Documents\AI Docs\OurPresentationsAnd Articles\Paris2011\Mikko_slides_GAIC11\04_05_collision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1" y="-9896"/>
            <a:ext cx="9157193" cy="68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7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emco\Documents\AI Docs\OurPresentationsAnd Articles\Paris2011\Mikko_slides_GAIC11\04_06_animactionanno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51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emco\Documents\AI Docs\OurPresentationsAnd Articles\Paris2011\Mikko_slides_GAIC11\05_02_sample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6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remco\Documents\AI Docs\OurPresentationsAnd Articles\Paris2011\Mikko_slides_GAIC11\05_03_sample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5" y="-19792"/>
            <a:ext cx="9170387" cy="68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96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remco\Documents\AI Docs\OurPresentationsAnd Articles\Paris2011\Mikko_slides_GAIC11\05_04_filters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79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remco\Documents\AI Docs\OurPresentationsAnd Articles\Paris2011\Mikko_slides_GAIC11\05_05_buildanno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8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0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remco\Documents\AI Docs\OurPresentationsAnd Articles\Paris2011\Mikko_slides_GAIC11\05_01_templatevali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91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remco\Documents\AI Docs\OurPresentationsAnd Articles\Paris2011\Mikko_slides_GAIC11\05_06_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33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remco\Documents\AI Docs\OurPresentationsAnd Articles\Paris2011\Mikko_slides_GAIC11\06_01_deforma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82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remco\Documents\AI Docs\OurPresentationsAnd Articles\Paris2011\Mikko_slides_GAIC11\06_02_deforma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88" y="-446088"/>
            <a:ext cx="10972801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72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remco\Documents\AI Docs\OurPresentationsAnd Articles\Paris2011\Mikko_slides_GAIC11\06_03_deformanimwithcont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246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55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emco\Documents\AI Docs\OurPresentationsAnd Articles\Paris2011\Mikko_slides_GAIC11\07_01_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2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2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2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emco\Documents\AI Docs\OurPresentationsAnd Articles\Paris2011\Mikko_slides_GAIC11\02_02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7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Remco Straatman</dc:creator>
  <cp:lastModifiedBy>Remco Straatman</cp:lastModifiedBy>
  <cp:revision>3</cp:revision>
  <dcterms:created xsi:type="dcterms:W3CDTF">2006-08-16T00:00:00Z</dcterms:created>
  <dcterms:modified xsi:type="dcterms:W3CDTF">2011-10-24T16:14:59Z</dcterms:modified>
</cp:coreProperties>
</file>